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566"/>
    <a:srgbClr val="373737"/>
    <a:srgbClr val="001A21"/>
    <a:srgbClr val="143C4E"/>
    <a:srgbClr val="343E25"/>
    <a:srgbClr val="B07C4A"/>
    <a:srgbClr val="77461B"/>
    <a:srgbClr val="131F50"/>
    <a:srgbClr val="484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04BDC-B6DD-43C3-894A-1DC8748EB817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F1253-3491-44C9-8E50-B922B5592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26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F1253-3491-44C9-8E50-B922B55921C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19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5A7C-2834-4D15-8451-465805914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52631-68EC-4391-8C08-174219C54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EAF00-4E7D-45C8-81DA-0856B44E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474F2-B173-4AD3-9845-9BF45716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7E1EF-1B5E-4B90-84E5-A6F763CF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5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4AF4-5143-41AC-97A7-BF7C8F62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ACD71-06E4-439B-942D-D8C8350FE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E721-F89B-465C-93A2-FB951C44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F6D-F2FB-4302-9CF6-12EE870C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25C98-44D3-4BB6-9683-E65172D0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C14F35-D3B9-49EC-BBA1-F7AA12A1F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87BA5-CC0B-48AD-86FA-B802CC730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AE06B-70A2-4744-8043-EDD4635D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B9316-77B5-4C2E-B133-8EB66142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2300-5385-4372-ADAD-ADE3DC59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0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47B-3F58-4F60-9015-B4E13B8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48536-4629-49CC-BCF1-9E4D59BA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2EEBE-FDEE-4478-9F4C-8985A55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F8521-8328-4396-BE24-E5F969F6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01B3-7E22-4FD9-BF87-6BEFA622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2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7E59-FB09-430E-8F49-1824E082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11A0B-AF47-4410-A2D6-A94A62B18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1095E-C553-4FB6-929F-858FE9B8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4F48A-A7FE-49BC-8C31-8251E31D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9E14-9CB2-4BC6-8127-8A44DCA5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4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51C1-1CDF-4054-A9F2-A32248CC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89D8-B65F-440E-9980-44ABE881E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DF3BC-6649-46F1-9EF0-BEAF9F8E3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C6C1-1B2A-48CE-A348-EBE74205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9FCB4-E708-4E2F-8CA8-83DCD706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A2660-623C-4520-B41C-6B75AEAE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EEA2-340E-4193-B947-8E987DF7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B2C39-91EA-47AD-94C5-11925FF27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F30AB-8773-4A8E-9D7B-8E2319812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0FF3E-637B-45A0-881C-B91275098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B0FF4-CEC5-4440-BC3B-ABB2D271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422C68-33CC-4501-BAD5-AB528C84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DB757-0C6C-40F3-B9AD-B80AAAB4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0B2CE-247D-4E56-87F3-A27CB82D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7D06-5081-46CA-9B79-1D9DD0BD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CD75B-997A-4BFD-9BCB-F58F045B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35503-2EFE-4B63-A1FE-CD6B3F51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5A2C8-D80E-4494-BCA0-9E1CCCBA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4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8D4EB-8CF8-4B10-8064-F68FEE49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1AB08-39F5-4709-A33D-21D5A0B7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1B9AC-03D9-4BBA-B349-02EB2CBB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223A-3B1D-4D91-9C25-6B873B1A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0E12-B55E-4F40-AB0D-36F32E797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DEA7-74E2-49C8-B334-1A7650DA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A3C71-1136-4FFA-9B43-09D3DD72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F87E4-7660-4D00-B935-DF99F02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E7A13-50CF-4015-9361-2389672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5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3406-7CBD-4AA4-BA2C-46B713F9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2C42C-C04B-4C44-BD43-031CC41DC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7A818-0B37-4286-B0AC-805C26238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D3E5A-E9E6-4FB6-901A-8F55EE82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E8B6A-38B6-441D-AC0F-462606B2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C42F6-8630-4190-AACF-7498640F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A0489-1803-409C-A361-4BDB1ED4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67A93-A9CF-4329-B085-64F4D81FA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A1801-B271-4DDF-B929-4B617EA0B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12F2E-CC39-4C33-A28C-3BFD9F1B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9A80-EA3C-43B2-B88B-9E1F337A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1FE8A4B-7F54-4AA4-B455-7A286A416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b="35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5D3A22-7B47-459C-8A31-1619796D651E}"/>
              </a:ext>
            </a:extLst>
          </p:cNvPr>
          <p:cNvSpPr/>
          <p:nvPr/>
        </p:nvSpPr>
        <p:spPr>
          <a:xfrm>
            <a:off x="0" y="3040"/>
            <a:ext cx="12191980" cy="6857989"/>
          </a:xfrm>
          <a:prstGeom prst="rect">
            <a:avLst/>
          </a:prstGeom>
          <a:solidFill>
            <a:srgbClr val="484A4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8F2CE-B45E-4D29-B296-3488ED88BF02}"/>
              </a:ext>
            </a:extLst>
          </p:cNvPr>
          <p:cNvSpPr txBox="1"/>
          <p:nvPr/>
        </p:nvSpPr>
        <p:spPr>
          <a:xfrm>
            <a:off x="1002318" y="2522631"/>
            <a:ext cx="8288216" cy="238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Aplikacija za iznajmljivanje osobnih automobila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7A901-6796-473B-B82D-841188F06154}"/>
              </a:ext>
            </a:extLst>
          </p:cNvPr>
          <p:cNvSpPr txBox="1"/>
          <p:nvPr/>
        </p:nvSpPr>
        <p:spPr>
          <a:xfrm>
            <a:off x="1066977" y="5610502"/>
            <a:ext cx="202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Anton </a:t>
            </a:r>
            <a:r>
              <a:rPr lang="hr-HR" sz="2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Maurovic</a:t>
            </a:r>
            <a:endParaRPr lang="hr-HR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Filip </a:t>
            </a:r>
            <a:r>
              <a:rPr lang="hr-HR" sz="2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Besednik</a:t>
            </a:r>
            <a:endParaRPr lang="hr-HR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Vilko Jugović</a:t>
            </a:r>
            <a:endParaRPr lang="en-GB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81832-023D-413B-946D-4A4C1BE65C1F}"/>
              </a:ext>
            </a:extLst>
          </p:cNvPr>
          <p:cNvSpPr txBox="1"/>
          <p:nvPr/>
        </p:nvSpPr>
        <p:spPr>
          <a:xfrm>
            <a:off x="5625013" y="5610502"/>
            <a:ext cx="330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Zagreb, 11. Ožujka 2020.</a:t>
            </a:r>
            <a:endParaRPr lang="en-GB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2742A-2898-4031-9AE5-2A0124E9158A}"/>
              </a:ext>
            </a:extLst>
          </p:cNvPr>
          <p:cNvSpPr txBox="1"/>
          <p:nvPr/>
        </p:nvSpPr>
        <p:spPr>
          <a:xfrm>
            <a:off x="1002318" y="4233818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Projekt iz kolegija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Oblikovanje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i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izrada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cjelovitog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aplikativnog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rije</a:t>
            </a:r>
            <a:r>
              <a:rPr lang="hr-HR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š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enja</a:t>
            </a:r>
            <a:endParaRPr lang="en-GB" sz="2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5478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BB94066-8CE5-4479-AEBB-B0C892257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88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0CCB7B-0E8D-4A8B-B904-696704BF5936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131F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5627-AAFC-40FB-9930-AAE36DE7DA79}"/>
              </a:ext>
            </a:extLst>
          </p:cNvPr>
          <p:cNvSpPr txBox="1"/>
          <p:nvPr/>
        </p:nvSpPr>
        <p:spPr>
          <a:xfrm>
            <a:off x="1233226" y="638412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Sadržaj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1D63C-14C2-47E8-89D3-C4466443D9CE}"/>
              </a:ext>
            </a:extLst>
          </p:cNvPr>
          <p:cNvSpPr txBox="1"/>
          <p:nvPr/>
        </p:nvSpPr>
        <p:spPr>
          <a:xfrm>
            <a:off x="1233226" y="1716936"/>
            <a:ext cx="8288216" cy="484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Uvod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 koga je aplikacija?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O samoj aplikaciji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Tehnologije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Zaključak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8225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27C12FE8-E9DE-4C0A-AEEF-DBF192352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2" b="93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A11398-ED81-425E-A296-A1829B14F2B1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77461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983F-BF3F-41F9-A530-0071A2FF16AB}"/>
              </a:ext>
            </a:extLst>
          </p:cNvPr>
          <p:cNvSpPr txBox="1"/>
          <p:nvPr/>
        </p:nvSpPr>
        <p:spPr>
          <a:xfrm>
            <a:off x="1233226" y="638412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Uvod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ABE-9C2D-4DA9-9BF4-EBEB2B38B77D}"/>
              </a:ext>
            </a:extLst>
          </p:cNvPr>
          <p:cNvSpPr txBox="1"/>
          <p:nvPr/>
        </p:nvSpPr>
        <p:spPr>
          <a:xfrm>
            <a:off x="1233225" y="1716936"/>
            <a:ext cx="10635501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Aplikacija pomoću koje korisnici iznajmljuju te</a:t>
            </a:r>
            <a:b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</a:b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unajmljuju osobna vozila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Iskoristivost automobila koji se ne koristi 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7866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">
            <a:extLst>
              <a:ext uri="{FF2B5EF4-FFF2-40B4-BE49-F238E27FC236}">
                <a16:creationId xmlns:a16="http://schemas.microsoft.com/office/drawing/2014/main" id="{776C66F7-EF0C-41BF-B232-DABDDB87A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8BF6F2-9C37-453A-B26E-A87D3D14E180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343E2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8AD37-339A-4027-90C4-63E829D02010}"/>
              </a:ext>
            </a:extLst>
          </p:cNvPr>
          <p:cNvSpPr txBox="1"/>
          <p:nvPr/>
        </p:nvSpPr>
        <p:spPr>
          <a:xfrm>
            <a:off x="1233226" y="638412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 koga je aplikacija?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89667-377C-4310-A6DC-B860208A2B85}"/>
              </a:ext>
            </a:extLst>
          </p:cNvPr>
          <p:cNvSpPr txBox="1"/>
          <p:nvPr/>
        </p:nvSpPr>
        <p:spPr>
          <a:xfrm>
            <a:off x="1233225" y="1716936"/>
            <a:ext cx="10635501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Aplikacija je namijenjena za „običnog” korisnika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Pomoću nje će svatko moći iskoristiti auto koji</a:t>
            </a:r>
            <a:b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</a:b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„trune” u garaži ili čeka prenamjenu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513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D0875286-1435-4B77-A66D-2E68B65A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b="801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60299-1001-4DA9-AA3F-A866B3003453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143C4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97AEA-0CCF-41A7-9EE7-882F87ACDD8B}"/>
              </a:ext>
            </a:extLst>
          </p:cNvPr>
          <p:cNvSpPr txBox="1"/>
          <p:nvPr/>
        </p:nvSpPr>
        <p:spPr>
          <a:xfrm>
            <a:off x="1233226" y="638412"/>
            <a:ext cx="1115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O samoj aplikaciji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0EEEA-CA83-49AF-A1EE-3FA9AA120887}"/>
              </a:ext>
            </a:extLst>
          </p:cNvPr>
          <p:cNvSpPr txBox="1"/>
          <p:nvPr/>
        </p:nvSpPr>
        <p:spPr>
          <a:xfrm>
            <a:off x="1233225" y="1716936"/>
            <a:ext cx="10635501" cy="484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Prijava i registracija korisnika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Postavljanje oglasa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Iznajmljivanje auta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Unajmljivanje auta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Chat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Ocjenjivanje usluge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3927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lack, large, city&#10;&#10;Description automatically generated">
            <a:extLst>
              <a:ext uri="{FF2B5EF4-FFF2-40B4-BE49-F238E27FC236}">
                <a16:creationId xmlns:a16="http://schemas.microsoft.com/office/drawing/2014/main" id="{FD807C4A-9770-4E7B-8357-40EE39F3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775"/>
            <a:ext cx="12192000" cy="8619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519526-937B-4BF1-AF74-61CDF28F0A20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37373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498F2-F0AB-4418-B93C-B0DD3F73C03C}"/>
              </a:ext>
            </a:extLst>
          </p:cNvPr>
          <p:cNvSpPr txBox="1"/>
          <p:nvPr/>
        </p:nvSpPr>
        <p:spPr>
          <a:xfrm>
            <a:off x="1233226" y="638412"/>
            <a:ext cx="1115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Tehnologije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73380-385E-4C5E-94EA-4335438050AD}"/>
              </a:ext>
            </a:extLst>
          </p:cNvPr>
          <p:cNvSpPr txBox="1"/>
          <p:nvPr/>
        </p:nvSpPr>
        <p:spPr>
          <a:xfrm>
            <a:off x="1233225" y="1716936"/>
            <a:ext cx="10635501" cy="16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MVC .NET Framework za web aplikaciju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Android</a:t>
            </a:r>
            <a:r>
              <a:rPr lang="en-GB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: Kotlin</a:t>
            </a:r>
          </a:p>
        </p:txBody>
      </p:sp>
    </p:spTree>
    <p:extLst>
      <p:ext uri="{BB962C8B-B14F-4D97-AF65-F5344CB8AC3E}">
        <p14:creationId xmlns:p14="http://schemas.microsoft.com/office/powerpoint/2010/main" val="33346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F0928CF-0672-46BE-8FCE-B1566266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DF00A8-DFA9-425A-886F-8C307873AA61}"/>
              </a:ext>
            </a:extLst>
          </p:cNvPr>
          <p:cNvSpPr/>
          <p:nvPr/>
        </p:nvSpPr>
        <p:spPr>
          <a:xfrm>
            <a:off x="0" y="0"/>
            <a:ext cx="12191980" cy="6857989"/>
          </a:xfrm>
          <a:prstGeom prst="rect">
            <a:avLst/>
          </a:prstGeom>
          <a:solidFill>
            <a:srgbClr val="5355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657C5-B19B-4DD5-B1C8-E4F95F2BF3DB}"/>
              </a:ext>
            </a:extLst>
          </p:cNvPr>
          <p:cNvSpPr txBox="1"/>
          <p:nvPr/>
        </p:nvSpPr>
        <p:spPr>
          <a:xfrm>
            <a:off x="1233226" y="638412"/>
            <a:ext cx="1115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Zaključak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D5EEE-AFBE-4F5B-BBF5-D515B96101CA}"/>
              </a:ext>
            </a:extLst>
          </p:cNvPr>
          <p:cNvSpPr txBox="1"/>
          <p:nvPr/>
        </p:nvSpPr>
        <p:spPr>
          <a:xfrm>
            <a:off x="1233225" y="1716936"/>
            <a:ext cx="10635501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Laka dodatna zarada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Jednostavno postizanje dogovora oko najma </a:t>
            </a:r>
            <a:r>
              <a:rPr lang="en-GB" sz="3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vozila</a:t>
            </a: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putem naše aplikacije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7611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129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 Majstorović</dc:creator>
  <cp:lastModifiedBy>Anton Maurovic</cp:lastModifiedBy>
  <cp:revision>6</cp:revision>
  <dcterms:created xsi:type="dcterms:W3CDTF">2020-03-09T20:25:21Z</dcterms:created>
  <dcterms:modified xsi:type="dcterms:W3CDTF">2020-03-10T23:27:55Z</dcterms:modified>
</cp:coreProperties>
</file>